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0" r:id="rId1"/>
    <p:sldMasterId id="2147483772" r:id="rId2"/>
  </p:sldMasterIdLst>
  <p:notesMasterIdLst>
    <p:notesMasterId r:id="rId7"/>
  </p:notesMasterIdLst>
  <p:sldIdLst>
    <p:sldId id="300" r:id="rId3"/>
    <p:sldId id="297" r:id="rId4"/>
    <p:sldId id="298" r:id="rId5"/>
    <p:sldId id="29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C0"/>
    <a:srgbClr val="14165D"/>
    <a:srgbClr val="008000"/>
    <a:srgbClr val="005A96"/>
    <a:srgbClr val="CC3300"/>
    <a:srgbClr val="14145A"/>
    <a:srgbClr val="14145D"/>
    <a:srgbClr val="006EBE"/>
    <a:srgbClr val="005ABE"/>
    <a:srgbClr val="0064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39" autoAdjust="0"/>
    <p:restoredTop sz="88849" autoAdjust="0"/>
  </p:normalViewPr>
  <p:slideViewPr>
    <p:cSldViewPr snapToGrid="0" showGuides="1">
      <p:cViewPr varScale="1">
        <p:scale>
          <a:sx n="96" d="100"/>
          <a:sy n="96" d="100"/>
        </p:scale>
        <p:origin x="84" y="180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napToGrid="0" showGuides="1">
      <p:cViewPr varScale="1">
        <p:scale>
          <a:sx n="62" d="100"/>
          <a:sy n="62" d="100"/>
        </p:scale>
        <p:origin x="2299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9C6D3-DF88-4CCB-B6F7-D4C7022D2E13}" type="datetimeFigureOut">
              <a:rPr lang="el-GR" smtClean="0"/>
              <a:t>1/8/2026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1CE59-9428-4104-B49D-103582847D05}" type="slidenum">
              <a:rPr lang="el-GR" smtClean="0"/>
              <a:t>‹nº›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6510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11CE59-9428-4104-B49D-103582847D05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5278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11CE59-9428-4104-B49D-103582847D05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1348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11CE59-9428-4104-B49D-103582847D05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0955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11CE59-9428-4104-B49D-103582847D05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0262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E5E20D-C115-0A61-0895-A3709EE52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28745" y="6454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C2FD3-4F76-4C03-AB05-11B3FD9B21BC}" type="slidenum">
              <a:rPr kumimoji="1" lang="ja-JP" altLang="en-US" smtClean="0"/>
              <a:t>‹nº›</a:t>
            </a:fld>
            <a:endParaRPr kumimoji="1" lang="ja-JP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252492"/>
      </p:ext>
    </p:extLst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82D7F85-2D61-477F-A88D-50D643673C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13" y="0"/>
            <a:ext cx="12171946" cy="113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38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bg1"/>
          </a:solidFill>
          <a:latin typeface="Tahoma" panose="020B0604030504040204" pitchFamily="34" charset="0"/>
          <a:ea typeface="+mj-ea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Tahoma" panose="020B0604030504040204" pitchFamily="34" charset="0"/>
          <a:ea typeface="+mn-ea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Tahoma" panose="020B0604030504040204" pitchFamily="34" charset="0"/>
          <a:ea typeface="+mn-ea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solidFill>
          <a:srgbClr val="141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906" name="Rectangle 2"/>
          <p:cNvSpPr>
            <a:spLocks noChangeArrowheads="1"/>
          </p:cNvSpPr>
          <p:nvPr userDrawn="1"/>
        </p:nvSpPr>
        <p:spPr bwMode="auto">
          <a:xfrm>
            <a:off x="0" y="0"/>
            <a:ext cx="12202584" cy="115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180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A5EC874-F557-4CE1-90BF-A94B95491554}"/>
              </a:ext>
            </a:extLst>
          </p:cNvPr>
          <p:cNvSpPr/>
          <p:nvPr userDrawn="1"/>
        </p:nvSpPr>
        <p:spPr bwMode="auto">
          <a:xfrm>
            <a:off x="8313" y="1155758"/>
            <a:ext cx="12171946" cy="139642"/>
          </a:xfrm>
          <a:prstGeom prst="rect">
            <a:avLst/>
          </a:prstGeom>
          <a:solidFill>
            <a:srgbClr val="006EBE"/>
          </a:solidFill>
          <a:ln w="9525" cap="flat" cmpd="sng" algn="ctr">
            <a:noFill/>
            <a:prstDash val="dash"/>
            <a:round/>
            <a:headEnd type="triangle" w="sm" len="med"/>
            <a:tailEnd type="triangle" w="sm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D02E498-A109-4B45-8BD7-7343E5893B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20400" y="8122"/>
            <a:ext cx="1359859" cy="115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77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</p:sldLayoutIdLst>
  <p:transition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ABE82048-B784-4273-8ABE-C40A122642B9}"/>
              </a:ext>
            </a:extLst>
          </p:cNvPr>
          <p:cNvSpPr txBox="1"/>
          <p:nvPr/>
        </p:nvSpPr>
        <p:spPr>
          <a:xfrm>
            <a:off x="563532" y="2002234"/>
            <a:ext cx="11036596" cy="13825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sz="40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</a:t>
            </a:r>
            <a:r>
              <a:rPr lang="pt-BR" sz="40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pt-BR" sz="40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pt-BR" sz="40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Paper</a:t>
            </a:r>
            <a:r>
              <a:rPr lang="pt-BR" sz="40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</a:t>
            </a:r>
            <a:r>
              <a:rPr lang="pt-BR" sz="40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pt-BR" sz="40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pt-BR" sz="40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Paper</a:t>
            </a:r>
            <a:r>
              <a:rPr lang="pt-BR" sz="40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</a:t>
            </a:r>
            <a:r>
              <a:rPr lang="pt-BR" sz="40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pt-BR" sz="40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pt-BR" sz="40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Paper</a:t>
            </a:r>
            <a:r>
              <a:rPr lang="pt-BR" sz="40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</a:t>
            </a:r>
            <a:r>
              <a:rPr lang="pt-BR" sz="40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pt-BR" sz="40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pt-BR" sz="4000" b="1" dirty="0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solidFill>
                  <a:srgbClr val="008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Paper</a:t>
            </a:r>
            <a:endParaRPr lang="pt-BR" sz="4000" dirty="0">
              <a:solidFill>
                <a:srgbClr val="008000"/>
              </a:solidFill>
              <a:latin typeface="Bahnschrift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23F771CA-C2AD-45AF-9406-A19203A20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4923" y="4301430"/>
            <a:ext cx="9809769" cy="141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</a:pPr>
            <a:r>
              <a:rPr lang="en-GB" altLang="pt-BR" sz="2200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Name O. Author 1          Name O. Author 2          …          Name O. Author n</a:t>
            </a:r>
          </a:p>
          <a:p>
            <a:pPr algn="ctr">
              <a:spcBef>
                <a:spcPts val="0"/>
              </a:spcBef>
              <a:spcAft>
                <a:spcPts val="1200"/>
              </a:spcAft>
            </a:pPr>
            <a:endParaRPr lang="en-GB" altLang="pt-BR" sz="2200" b="1" dirty="0">
              <a:solidFill>
                <a:schemeClr val="tx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spcAft>
                <a:spcPts val="1200"/>
              </a:spcAft>
            </a:pPr>
            <a:r>
              <a:rPr lang="en-GB" altLang="pt-BR" sz="2200" b="1" dirty="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Affiliations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BBCA91F-4963-4652-BC3E-1425AA592734}"/>
              </a:ext>
            </a:extLst>
          </p:cNvPr>
          <p:cNvSpPr txBox="1"/>
          <p:nvPr/>
        </p:nvSpPr>
        <p:spPr>
          <a:xfrm>
            <a:off x="21266" y="5901071"/>
            <a:ext cx="24135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pPr algn="ctr"/>
            <a:r>
              <a:rPr lang="pt-BR" dirty="0" err="1"/>
              <a:t>Company</a:t>
            </a:r>
            <a:r>
              <a:rPr lang="pt-BR" dirty="0"/>
              <a:t> 1 Logo</a:t>
            </a:r>
          </a:p>
          <a:p>
            <a:r>
              <a:rPr lang="pt-BR" dirty="0"/>
              <a:t> 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C1EFAA9-819F-420A-9533-7D363E64EB04}"/>
              </a:ext>
            </a:extLst>
          </p:cNvPr>
          <p:cNvSpPr txBox="1"/>
          <p:nvPr/>
        </p:nvSpPr>
        <p:spPr>
          <a:xfrm>
            <a:off x="9746510" y="5901071"/>
            <a:ext cx="24135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dirty="0"/>
          </a:p>
          <a:p>
            <a:pPr algn="ctr"/>
            <a:r>
              <a:rPr lang="pt-BR" dirty="0" err="1"/>
              <a:t>Company</a:t>
            </a:r>
            <a:r>
              <a:rPr lang="pt-BR" dirty="0"/>
              <a:t> 2 Logo</a:t>
            </a:r>
          </a:p>
          <a:p>
            <a:pPr algn="ctr"/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0063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Número de Slide 5">
            <a:extLst>
              <a:ext uri="{FF2B5EF4-FFF2-40B4-BE49-F238E27FC236}">
                <a16:creationId xmlns:a16="http://schemas.microsoft.com/office/drawing/2014/main" id="{3FD47C4E-E0F9-48C5-93B4-BF9EE580A985}"/>
              </a:ext>
            </a:extLst>
          </p:cNvPr>
          <p:cNvSpPr txBox="1">
            <a:spLocks/>
          </p:cNvSpPr>
          <p:nvPr/>
        </p:nvSpPr>
        <p:spPr>
          <a:xfrm>
            <a:off x="11629754" y="6474620"/>
            <a:ext cx="47982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8DC2FD3-4F76-4C03-AB05-11B3FD9B21BC}" type="slidenum">
              <a:rPr kumimoji="1" lang="ja-JP" altLang="en-US" smtClean="0">
                <a:solidFill>
                  <a:schemeClr val="bg1"/>
                </a:solidFill>
              </a:rPr>
              <a:pPr algn="r"/>
              <a:t>2</a:t>
            </a:fld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9D39CD5-6553-4504-894C-E4D6BFEE15E3}"/>
              </a:ext>
            </a:extLst>
          </p:cNvPr>
          <p:cNvSpPr txBox="1"/>
          <p:nvPr/>
        </p:nvSpPr>
        <p:spPr>
          <a:xfrm>
            <a:off x="246030" y="135566"/>
            <a:ext cx="391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err="1">
                <a:solidFill>
                  <a:srgbClr val="008000"/>
                </a:solidFill>
                <a:latin typeface="Bahnschrift" panose="020B0502040204020203" pitchFamily="34" charset="0"/>
              </a:rPr>
              <a:t>Introduction</a:t>
            </a:r>
            <a:endParaRPr lang="pt-BR" sz="4800" b="1" dirty="0">
              <a:solidFill>
                <a:srgbClr val="008000"/>
              </a:solidFill>
              <a:latin typeface="Bahnschrift" panose="020B0502040204020203" pitchFamily="34" charset="0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C5A9E1F8-272E-43A6-92C2-5A32F0D09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2213" y="3628518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</a:pPr>
            <a:r>
              <a:rPr lang="en-GB" altLang="pt-BR" sz="2400" b="0" dirty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364641944"/>
      </p:ext>
    </p:extLst>
  </p:cSld>
  <p:clrMapOvr>
    <a:masterClrMapping/>
  </p:clrMapOvr>
  <p:transition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Número de Slide 5">
            <a:extLst>
              <a:ext uri="{FF2B5EF4-FFF2-40B4-BE49-F238E27FC236}">
                <a16:creationId xmlns:a16="http://schemas.microsoft.com/office/drawing/2014/main" id="{3FD47C4E-E0F9-48C5-93B4-BF9EE580A985}"/>
              </a:ext>
            </a:extLst>
          </p:cNvPr>
          <p:cNvSpPr txBox="1">
            <a:spLocks/>
          </p:cNvSpPr>
          <p:nvPr/>
        </p:nvSpPr>
        <p:spPr>
          <a:xfrm>
            <a:off x="11629754" y="6474620"/>
            <a:ext cx="47982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8DC2FD3-4F76-4C03-AB05-11B3FD9B21BC}" type="slidenum">
              <a:rPr kumimoji="1" lang="ja-JP" altLang="en-US" smtClean="0">
                <a:solidFill>
                  <a:schemeClr val="bg1"/>
                </a:solidFill>
              </a:rPr>
              <a:pPr algn="r"/>
              <a:t>3</a:t>
            </a:fld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B7B6002B-96CD-4CA3-B09C-3CB00D3A3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2213" y="3628518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</a:pPr>
            <a:r>
              <a:rPr lang="en-GB" altLang="pt-BR" sz="2400" b="0" dirty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E3431EA-AF59-4B3D-A595-C825A57BD36E}"/>
              </a:ext>
            </a:extLst>
          </p:cNvPr>
          <p:cNvSpPr txBox="1"/>
          <p:nvPr/>
        </p:nvSpPr>
        <p:spPr>
          <a:xfrm>
            <a:off x="246030" y="135566"/>
            <a:ext cx="391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err="1">
                <a:solidFill>
                  <a:srgbClr val="008000"/>
                </a:solidFill>
                <a:latin typeface="Bahnschrift" panose="020B0502040204020203" pitchFamily="34" charset="0"/>
              </a:rPr>
              <a:t>Section</a:t>
            </a:r>
            <a:r>
              <a:rPr lang="pt-BR" sz="4800" b="1" dirty="0">
                <a:solidFill>
                  <a:srgbClr val="008000"/>
                </a:solidFill>
                <a:latin typeface="Bahnschrift" panose="020B0502040204020203" pitchFamily="34" charset="0"/>
              </a:rPr>
              <a:t> </a:t>
            </a:r>
            <a:r>
              <a:rPr lang="pt-BR" sz="4800" b="1" dirty="0" err="1">
                <a:solidFill>
                  <a:srgbClr val="008000"/>
                </a:solidFill>
                <a:latin typeface="Bahnschrift" panose="020B0502040204020203" pitchFamily="34" charset="0"/>
              </a:rPr>
              <a:t>Title</a:t>
            </a:r>
            <a:endParaRPr lang="pt-BR" sz="4800" b="1" dirty="0">
              <a:solidFill>
                <a:srgbClr val="008000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437443"/>
      </p:ext>
    </p:extLst>
  </p:cSld>
  <p:clrMapOvr>
    <a:masterClrMapping/>
  </p:clrMapOvr>
  <p:transition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Número de Slide 5">
            <a:extLst>
              <a:ext uri="{FF2B5EF4-FFF2-40B4-BE49-F238E27FC236}">
                <a16:creationId xmlns:a16="http://schemas.microsoft.com/office/drawing/2014/main" id="{3FD47C4E-E0F9-48C5-93B4-BF9EE580A985}"/>
              </a:ext>
            </a:extLst>
          </p:cNvPr>
          <p:cNvSpPr txBox="1">
            <a:spLocks/>
          </p:cNvSpPr>
          <p:nvPr/>
        </p:nvSpPr>
        <p:spPr>
          <a:xfrm>
            <a:off x="11629754" y="6474620"/>
            <a:ext cx="47982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8DC2FD3-4F76-4C03-AB05-11B3FD9B21BC}" type="slidenum">
              <a:rPr kumimoji="1" lang="ja-JP" altLang="en-US" smtClean="0">
                <a:solidFill>
                  <a:schemeClr val="bg1"/>
                </a:solidFill>
              </a:rPr>
              <a:pPr algn="r"/>
              <a:t>4</a:t>
            </a:fld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E553E383-D1C8-44D5-9D8A-72EF480F9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2213" y="3628518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</a:pPr>
            <a:r>
              <a:rPr lang="en-GB" altLang="pt-BR" sz="2400" b="0" dirty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9D39CD5-6553-4504-894C-E4D6BFEE15E3}"/>
              </a:ext>
            </a:extLst>
          </p:cNvPr>
          <p:cNvSpPr txBox="1"/>
          <p:nvPr/>
        </p:nvSpPr>
        <p:spPr>
          <a:xfrm>
            <a:off x="246030" y="135566"/>
            <a:ext cx="391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err="1">
                <a:solidFill>
                  <a:srgbClr val="008000"/>
                </a:solidFill>
                <a:latin typeface="Bahnschrift" panose="020B0502040204020203" pitchFamily="34" charset="0"/>
              </a:rPr>
              <a:t>Conclusions</a:t>
            </a:r>
            <a:endParaRPr lang="pt-BR" sz="4800" b="1" dirty="0">
              <a:solidFill>
                <a:srgbClr val="008000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986582"/>
      </p:ext>
    </p:extLst>
  </p:cSld>
  <p:clrMapOvr>
    <a:masterClrMapping/>
  </p:clrMapOvr>
  <p:transition>
    <p:circle/>
  </p:transition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sign padrão">
  <a:themeElements>
    <a:clrScheme name="1_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sign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dash"/>
          <a:round/>
          <a:headEnd type="triangle" w="sm" len="med"/>
          <a:tailEnd type="triangle" w="sm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pt-BR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dash"/>
          <a:round/>
          <a:headEnd type="triangle" w="sm" len="med"/>
          <a:tailEnd type="triangle" w="sm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pt-BR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1_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19945</TotalTime>
  <Words>55</Words>
  <Application>Microsoft Office PowerPoint</Application>
  <PresentationFormat>Widescreen</PresentationFormat>
  <Paragraphs>23</Paragraphs>
  <Slides>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4</vt:i4>
      </vt:variant>
    </vt:vector>
  </HeadingPairs>
  <TitlesOfParts>
    <vt:vector size="12" baseType="lpstr">
      <vt:lpstr>游ゴシック</vt:lpstr>
      <vt:lpstr>Arial</vt:lpstr>
      <vt:lpstr>Bahnschrift</vt:lpstr>
      <vt:lpstr>Calibri</vt:lpstr>
      <vt:lpstr>Tahoma</vt:lpstr>
      <vt:lpstr>Times New Roman</vt:lpstr>
      <vt:lpstr>Office テーマ</vt:lpstr>
      <vt:lpstr>1_Design padrão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Zachos</dc:creator>
  <cp:lastModifiedBy>Alexandre Piantini</cp:lastModifiedBy>
  <cp:revision>1576</cp:revision>
  <dcterms:created xsi:type="dcterms:W3CDTF">2017-06-11T11:32:46Z</dcterms:created>
  <dcterms:modified xsi:type="dcterms:W3CDTF">2026-08-01T04:05:34Z</dcterms:modified>
</cp:coreProperties>
</file>