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32399288" cy="43200638"/>
  <p:notesSz cx="6858000" cy="9144000"/>
  <p:defaultTextStyle>
    <a:defPPr>
      <a:defRPr lang="en-US"/>
    </a:defPPr>
    <a:lvl1pPr marL="0" algn="l" defTabSz="1814351" rtl="0" eaLnBrk="1" latinLnBrk="0" hangingPunct="1">
      <a:defRPr sz="7144" kern="1200">
        <a:solidFill>
          <a:schemeClr val="tx1"/>
        </a:solidFill>
        <a:latin typeface="+mn-lt"/>
        <a:ea typeface="+mn-ea"/>
        <a:cs typeface="+mn-cs"/>
      </a:defRPr>
    </a:lvl1pPr>
    <a:lvl2pPr marL="1814351" algn="l" defTabSz="1814351" rtl="0" eaLnBrk="1" latinLnBrk="0" hangingPunct="1">
      <a:defRPr sz="7144" kern="1200">
        <a:solidFill>
          <a:schemeClr val="tx1"/>
        </a:solidFill>
        <a:latin typeface="+mn-lt"/>
        <a:ea typeface="+mn-ea"/>
        <a:cs typeface="+mn-cs"/>
      </a:defRPr>
    </a:lvl2pPr>
    <a:lvl3pPr marL="3628702" algn="l" defTabSz="1814351" rtl="0" eaLnBrk="1" latinLnBrk="0" hangingPunct="1">
      <a:defRPr sz="7144" kern="1200">
        <a:solidFill>
          <a:schemeClr val="tx1"/>
        </a:solidFill>
        <a:latin typeface="+mn-lt"/>
        <a:ea typeface="+mn-ea"/>
        <a:cs typeface="+mn-cs"/>
      </a:defRPr>
    </a:lvl3pPr>
    <a:lvl4pPr marL="5443054" algn="l" defTabSz="1814351" rtl="0" eaLnBrk="1" latinLnBrk="0" hangingPunct="1">
      <a:defRPr sz="7144" kern="1200">
        <a:solidFill>
          <a:schemeClr val="tx1"/>
        </a:solidFill>
        <a:latin typeface="+mn-lt"/>
        <a:ea typeface="+mn-ea"/>
        <a:cs typeface="+mn-cs"/>
      </a:defRPr>
    </a:lvl4pPr>
    <a:lvl5pPr marL="7257404" algn="l" defTabSz="1814351" rtl="0" eaLnBrk="1" latinLnBrk="0" hangingPunct="1">
      <a:defRPr sz="7144" kern="1200">
        <a:solidFill>
          <a:schemeClr val="tx1"/>
        </a:solidFill>
        <a:latin typeface="+mn-lt"/>
        <a:ea typeface="+mn-ea"/>
        <a:cs typeface="+mn-cs"/>
      </a:defRPr>
    </a:lvl5pPr>
    <a:lvl6pPr marL="9071755" algn="l" defTabSz="1814351" rtl="0" eaLnBrk="1" latinLnBrk="0" hangingPunct="1">
      <a:defRPr sz="7144" kern="1200">
        <a:solidFill>
          <a:schemeClr val="tx1"/>
        </a:solidFill>
        <a:latin typeface="+mn-lt"/>
        <a:ea typeface="+mn-ea"/>
        <a:cs typeface="+mn-cs"/>
      </a:defRPr>
    </a:lvl6pPr>
    <a:lvl7pPr marL="10886106" algn="l" defTabSz="1814351" rtl="0" eaLnBrk="1" latinLnBrk="0" hangingPunct="1">
      <a:defRPr sz="7144" kern="1200">
        <a:solidFill>
          <a:schemeClr val="tx1"/>
        </a:solidFill>
        <a:latin typeface="+mn-lt"/>
        <a:ea typeface="+mn-ea"/>
        <a:cs typeface="+mn-cs"/>
      </a:defRPr>
    </a:lvl7pPr>
    <a:lvl8pPr marL="12700458" algn="l" defTabSz="1814351" rtl="0" eaLnBrk="1" latinLnBrk="0" hangingPunct="1">
      <a:defRPr sz="7144" kern="1200">
        <a:solidFill>
          <a:schemeClr val="tx1"/>
        </a:solidFill>
        <a:latin typeface="+mn-lt"/>
        <a:ea typeface="+mn-ea"/>
        <a:cs typeface="+mn-cs"/>
      </a:defRPr>
    </a:lvl8pPr>
    <a:lvl9pPr marL="14514809" algn="l" defTabSz="1814351" rtl="0" eaLnBrk="1" latinLnBrk="0" hangingPunct="1">
      <a:defRPr sz="714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358"/>
    <a:srgbClr val="66FF66"/>
    <a:srgbClr val="EB610B"/>
    <a:srgbClr val="06124E"/>
    <a:srgbClr val="74425C"/>
    <a:srgbClr val="EC620B"/>
    <a:srgbClr val="FE8A04"/>
    <a:srgbClr val="030E3D"/>
    <a:srgbClr val="832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A63051-099D-462F-ADCF-B8DF0CE7CA4B}" v="12" dt="2023-09-08T15:59:56.7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4"/>
    <p:restoredTop sz="95846"/>
  </p:normalViewPr>
  <p:slideViewPr>
    <p:cSldViewPr snapToGrid="0">
      <p:cViewPr>
        <p:scale>
          <a:sx n="30" d="100"/>
          <a:sy n="30" d="100"/>
        </p:scale>
        <p:origin x="1926" y="-2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élio E. Sueta" userId="c6c8e96e5a7e1f26" providerId="LiveId" clId="{84A63051-099D-462F-ADCF-B8DF0CE7CA4B}"/>
    <pc:docChg chg="custSel modSld">
      <pc:chgData name="Hélio E. Sueta" userId="c6c8e96e5a7e1f26" providerId="LiveId" clId="{84A63051-099D-462F-ADCF-B8DF0CE7CA4B}" dt="2023-09-08T16:14:06.906" v="806" actId="20577"/>
      <pc:docMkLst>
        <pc:docMk/>
      </pc:docMkLst>
      <pc:sldChg chg="addSp delSp modSp mod">
        <pc:chgData name="Hélio E. Sueta" userId="c6c8e96e5a7e1f26" providerId="LiveId" clId="{84A63051-099D-462F-ADCF-B8DF0CE7CA4B}" dt="2023-09-08T16:14:06.906" v="806" actId="20577"/>
        <pc:sldMkLst>
          <pc:docMk/>
          <pc:sldMk cId="1230457046" sldId="258"/>
        </pc:sldMkLst>
        <pc:spChg chg="mod">
          <ac:chgData name="Hélio E. Sueta" userId="c6c8e96e5a7e1f26" providerId="LiveId" clId="{84A63051-099D-462F-ADCF-B8DF0CE7CA4B}" dt="2023-09-08T15:21:42.307" v="535" actId="6549"/>
          <ac:spMkLst>
            <pc:docMk/>
            <pc:sldMk cId="1230457046" sldId="258"/>
            <ac:spMk id="11" creationId="{00000000-0000-0000-0000-000000000000}"/>
          </ac:spMkLst>
        </pc:spChg>
        <pc:spChg chg="mod">
          <ac:chgData name="Hélio E. Sueta" userId="c6c8e96e5a7e1f26" providerId="LiveId" clId="{84A63051-099D-462F-ADCF-B8DF0CE7CA4B}" dt="2023-09-08T15:00:16.248" v="122" actId="20577"/>
          <ac:spMkLst>
            <pc:docMk/>
            <pc:sldMk cId="1230457046" sldId="258"/>
            <ac:spMk id="13" creationId="{00000000-0000-0000-0000-000000000000}"/>
          </ac:spMkLst>
        </pc:spChg>
        <pc:spChg chg="mod">
          <ac:chgData name="Hélio E. Sueta" userId="c6c8e96e5a7e1f26" providerId="LiveId" clId="{84A63051-099D-462F-ADCF-B8DF0CE7CA4B}" dt="2023-09-08T15:00:04.646" v="121" actId="20577"/>
          <ac:spMkLst>
            <pc:docMk/>
            <pc:sldMk cId="1230457046" sldId="258"/>
            <ac:spMk id="14" creationId="{00000000-0000-0000-0000-000000000000}"/>
          </ac:spMkLst>
        </pc:spChg>
        <pc:spChg chg="mod">
          <ac:chgData name="Hélio E. Sueta" userId="c6c8e96e5a7e1f26" providerId="LiveId" clId="{84A63051-099D-462F-ADCF-B8DF0CE7CA4B}" dt="2023-09-08T14:56:08.143" v="66" actId="6549"/>
          <ac:spMkLst>
            <pc:docMk/>
            <pc:sldMk cId="1230457046" sldId="258"/>
            <ac:spMk id="15" creationId="{00000000-0000-0000-0000-000000000000}"/>
          </ac:spMkLst>
        </pc:spChg>
        <pc:spChg chg="mod">
          <ac:chgData name="Hélio E. Sueta" userId="c6c8e96e5a7e1f26" providerId="LiveId" clId="{84A63051-099D-462F-ADCF-B8DF0CE7CA4B}" dt="2023-09-08T15:03:59.389" v="156" actId="20577"/>
          <ac:spMkLst>
            <pc:docMk/>
            <pc:sldMk cId="1230457046" sldId="258"/>
            <ac:spMk id="16" creationId="{00000000-0000-0000-0000-000000000000}"/>
          </ac:spMkLst>
        </pc:spChg>
        <pc:spChg chg="mod">
          <ac:chgData name="Hélio E. Sueta" userId="c6c8e96e5a7e1f26" providerId="LiveId" clId="{84A63051-099D-462F-ADCF-B8DF0CE7CA4B}" dt="2023-09-08T15:22:32.193" v="537" actId="1076"/>
          <ac:spMkLst>
            <pc:docMk/>
            <pc:sldMk cId="1230457046" sldId="258"/>
            <ac:spMk id="19" creationId="{00000000-0000-0000-0000-000000000000}"/>
          </ac:spMkLst>
        </pc:spChg>
        <pc:spChg chg="add mod">
          <ac:chgData name="Hélio E. Sueta" userId="c6c8e96e5a7e1f26" providerId="LiveId" clId="{84A63051-099D-462F-ADCF-B8DF0CE7CA4B}" dt="2023-09-08T15:53:55.780" v="733" actId="1076"/>
          <ac:spMkLst>
            <pc:docMk/>
            <pc:sldMk cId="1230457046" sldId="258"/>
            <ac:spMk id="42" creationId="{96018634-D459-4E41-8054-A5FCAF9D20DE}"/>
          </ac:spMkLst>
        </pc:spChg>
        <pc:spChg chg="add mod">
          <ac:chgData name="Hélio E. Sueta" userId="c6c8e96e5a7e1f26" providerId="LiveId" clId="{84A63051-099D-462F-ADCF-B8DF0CE7CA4B}" dt="2023-09-08T15:54:01.533" v="734" actId="1076"/>
          <ac:spMkLst>
            <pc:docMk/>
            <pc:sldMk cId="1230457046" sldId="258"/>
            <ac:spMk id="43" creationId="{D0903275-B3F2-E112-2D26-4340B1A3F236}"/>
          </ac:spMkLst>
        </pc:spChg>
        <pc:spChg chg="add mod">
          <ac:chgData name="Hélio E. Sueta" userId="c6c8e96e5a7e1f26" providerId="LiveId" clId="{84A63051-099D-462F-ADCF-B8DF0CE7CA4B}" dt="2023-09-08T16:14:06.906" v="806" actId="20577"/>
          <ac:spMkLst>
            <pc:docMk/>
            <pc:sldMk cId="1230457046" sldId="258"/>
            <ac:spMk id="44" creationId="{7C4D13D3-1636-2893-B770-28F0C78FDB95}"/>
          </ac:spMkLst>
        </pc:spChg>
        <pc:picChg chg="add mod">
          <ac:chgData name="Hélio E. Sueta" userId="c6c8e96e5a7e1f26" providerId="LiveId" clId="{84A63051-099D-462F-ADCF-B8DF0CE7CA4B}" dt="2023-09-08T14:48:51.930" v="2" actId="14100"/>
          <ac:picMkLst>
            <pc:docMk/>
            <pc:sldMk cId="1230457046" sldId="258"/>
            <ac:picMk id="17" creationId="{EBEBCD7D-67D4-113C-D269-868684C42E55}"/>
          </ac:picMkLst>
        </pc:picChg>
        <pc:picChg chg="add del mod">
          <ac:chgData name="Hélio E. Sueta" userId="c6c8e96e5a7e1f26" providerId="LiveId" clId="{84A63051-099D-462F-ADCF-B8DF0CE7CA4B}" dt="2023-09-08T14:54:10.101" v="56" actId="478"/>
          <ac:picMkLst>
            <pc:docMk/>
            <pc:sldMk cId="1230457046" sldId="258"/>
            <ac:picMk id="25" creationId="{F6257DB0-0A08-A47C-EAA6-9B956D6E11EA}"/>
          </ac:picMkLst>
        </pc:picChg>
        <pc:picChg chg="add mod">
          <ac:chgData name="Hélio E. Sueta" userId="c6c8e96e5a7e1f26" providerId="LiveId" clId="{84A63051-099D-462F-ADCF-B8DF0CE7CA4B}" dt="2023-09-08T14:50:56.264" v="17" actId="1076"/>
          <ac:picMkLst>
            <pc:docMk/>
            <pc:sldMk cId="1230457046" sldId="258"/>
            <ac:picMk id="27" creationId="{B0B6DD92-86DE-F614-AC33-35B5416AD86E}"/>
          </ac:picMkLst>
        </pc:picChg>
        <pc:picChg chg="add mod">
          <ac:chgData name="Hélio E. Sueta" userId="c6c8e96e5a7e1f26" providerId="LiveId" clId="{84A63051-099D-462F-ADCF-B8DF0CE7CA4B}" dt="2023-09-08T14:51:54.214" v="19" actId="1076"/>
          <ac:picMkLst>
            <pc:docMk/>
            <pc:sldMk cId="1230457046" sldId="258"/>
            <ac:picMk id="29" creationId="{C4B2A6FD-4A04-E614-6773-44FF5807F2A7}"/>
          </ac:picMkLst>
        </pc:picChg>
        <pc:picChg chg="add mod">
          <ac:chgData name="Hélio E. Sueta" userId="c6c8e96e5a7e1f26" providerId="LiveId" clId="{84A63051-099D-462F-ADCF-B8DF0CE7CA4B}" dt="2023-09-08T14:54:05.519" v="55" actId="1076"/>
          <ac:picMkLst>
            <pc:docMk/>
            <pc:sldMk cId="1230457046" sldId="258"/>
            <ac:picMk id="31" creationId="{A2BEAE11-E5AA-65C2-23BD-3AB9FE59861F}"/>
          </ac:picMkLst>
        </pc:picChg>
        <pc:picChg chg="add mod">
          <ac:chgData name="Hélio E. Sueta" userId="c6c8e96e5a7e1f26" providerId="LiveId" clId="{84A63051-099D-462F-ADCF-B8DF0CE7CA4B}" dt="2023-09-08T16:08:11.942" v="788" actId="1076"/>
          <ac:picMkLst>
            <pc:docMk/>
            <pc:sldMk cId="1230457046" sldId="258"/>
            <ac:picMk id="33" creationId="{1FE237F9-B664-7182-447B-422A6498E8E0}"/>
          </ac:picMkLst>
        </pc:picChg>
        <pc:picChg chg="add mod">
          <ac:chgData name="Hélio E. Sueta" userId="c6c8e96e5a7e1f26" providerId="LiveId" clId="{84A63051-099D-462F-ADCF-B8DF0CE7CA4B}" dt="2023-09-08T14:57:08.865" v="68" actId="1076"/>
          <ac:picMkLst>
            <pc:docMk/>
            <pc:sldMk cId="1230457046" sldId="258"/>
            <ac:picMk id="35" creationId="{384E13BA-3B9C-D1ED-D3BE-E794C56DCDBC}"/>
          </ac:picMkLst>
        </pc:picChg>
        <pc:picChg chg="add mod">
          <ac:chgData name="Hélio E. Sueta" userId="c6c8e96e5a7e1f26" providerId="LiveId" clId="{84A63051-099D-462F-ADCF-B8DF0CE7CA4B}" dt="2023-09-08T14:59:35.362" v="119" actId="1076"/>
          <ac:picMkLst>
            <pc:docMk/>
            <pc:sldMk cId="1230457046" sldId="258"/>
            <ac:picMk id="37" creationId="{14C6E2EC-9F72-36E3-682B-4073B9422FF5}"/>
          </ac:picMkLst>
        </pc:picChg>
        <pc:picChg chg="add mod">
          <ac:chgData name="Hélio E. Sueta" userId="c6c8e96e5a7e1f26" providerId="LiveId" clId="{84A63051-099D-462F-ADCF-B8DF0CE7CA4B}" dt="2023-09-08T15:02:51.581" v="150" actId="14100"/>
          <ac:picMkLst>
            <pc:docMk/>
            <pc:sldMk cId="1230457046" sldId="258"/>
            <ac:picMk id="39" creationId="{DECC1594-A357-FC68-55FA-54EB689DC94D}"/>
          </ac:picMkLst>
        </pc:picChg>
        <pc:picChg chg="add mod">
          <ac:chgData name="Hélio E. Sueta" userId="c6c8e96e5a7e1f26" providerId="LiveId" clId="{84A63051-099D-462F-ADCF-B8DF0CE7CA4B}" dt="2023-09-08T15:03:53.418" v="152" actId="1076"/>
          <ac:picMkLst>
            <pc:docMk/>
            <pc:sldMk cId="1230457046" sldId="258"/>
            <ac:picMk id="41" creationId="{9F47F780-5F79-506D-59A8-32166F18F6D3}"/>
          </ac:picMkLst>
        </pc:picChg>
        <pc:picChg chg="add mod">
          <ac:chgData name="Hélio E. Sueta" userId="c6c8e96e5a7e1f26" providerId="LiveId" clId="{84A63051-099D-462F-ADCF-B8DF0CE7CA4B}" dt="2023-09-08T16:08:32.032" v="792" actId="1076"/>
          <ac:picMkLst>
            <pc:docMk/>
            <pc:sldMk cId="1230457046" sldId="258"/>
            <ac:picMk id="46" creationId="{90DD16E1-E5BE-0967-7AD6-C5DFDD84D249}"/>
          </ac:picMkLst>
        </pc:picChg>
        <pc:picChg chg="add mod">
          <ac:chgData name="Hélio E. Sueta" userId="c6c8e96e5a7e1f26" providerId="LiveId" clId="{84A63051-099D-462F-ADCF-B8DF0CE7CA4B}" dt="2023-09-08T16:08:52.183" v="796" actId="1076"/>
          <ac:picMkLst>
            <pc:docMk/>
            <pc:sldMk cId="1230457046" sldId="258"/>
            <ac:picMk id="48" creationId="{1E50BE9A-69F4-050B-6C28-030C357E6948}"/>
          </ac:picMkLst>
        </pc:picChg>
        <pc:picChg chg="add mod">
          <ac:chgData name="Hélio E. Sueta" userId="c6c8e96e5a7e1f26" providerId="LiveId" clId="{84A63051-099D-462F-ADCF-B8DF0CE7CA4B}" dt="2023-09-08T16:08:43.779" v="795" actId="1076"/>
          <ac:picMkLst>
            <pc:docMk/>
            <pc:sldMk cId="1230457046" sldId="258"/>
            <ac:picMk id="50" creationId="{3B460082-8D83-2B23-74FC-803931133C2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51C085-F14E-6A42-AD21-25F06EAFDD4D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3300" y="1143000"/>
            <a:ext cx="2311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E7D53-E2AE-3948-AD14-82FD65511CF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0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870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1pPr>
    <a:lvl2pPr marL="1814351" algn="l" defTabSz="362870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2pPr>
    <a:lvl3pPr marL="3628702" algn="l" defTabSz="362870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3pPr>
    <a:lvl4pPr marL="5443054" algn="l" defTabSz="362870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4pPr>
    <a:lvl5pPr marL="7257404" algn="l" defTabSz="362870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5pPr>
    <a:lvl6pPr marL="9071755" algn="l" defTabSz="362870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6pPr>
    <a:lvl7pPr marL="10886106" algn="l" defTabSz="362870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7pPr>
    <a:lvl8pPr marL="12700458" algn="l" defTabSz="362870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8pPr>
    <a:lvl9pPr marL="14514809" algn="l" defTabSz="3628702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73300" y="1143000"/>
            <a:ext cx="2311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4E7D53-E2AE-3948-AD14-82FD65511C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4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60A678-357A-FBA9-C033-B7AFB8585D4C}"/>
              </a:ext>
            </a:extLst>
          </p:cNvPr>
          <p:cNvSpPr txBox="1"/>
          <p:nvPr userDrawn="1"/>
        </p:nvSpPr>
        <p:spPr>
          <a:xfrm>
            <a:off x="9423453" y="3722984"/>
            <a:ext cx="184731" cy="2756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7312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B3BFA1-E37B-88BA-8EFF-1F5906F33E4C}"/>
              </a:ext>
            </a:extLst>
          </p:cNvPr>
          <p:cNvSpPr txBox="1"/>
          <p:nvPr userDrawn="1"/>
        </p:nvSpPr>
        <p:spPr>
          <a:xfrm>
            <a:off x="177802" y="9272332"/>
            <a:ext cx="184731" cy="2756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7312"/>
          </a:p>
        </p:txBody>
      </p:sp>
    </p:spTree>
    <p:extLst>
      <p:ext uri="{BB962C8B-B14F-4D97-AF65-F5344CB8AC3E}">
        <p14:creationId xmlns:p14="http://schemas.microsoft.com/office/powerpoint/2010/main" val="82638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82D7F85-2D61-477F-A88D-50D643673C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2" y="-1"/>
            <a:ext cx="32435403" cy="301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108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l" defTabSz="2293571" rtl="0" eaLnBrk="1" latinLnBrk="0" hangingPunct="1">
        <a:lnSpc>
          <a:spcPct val="90000"/>
        </a:lnSpc>
        <a:spcBef>
          <a:spcPct val="0"/>
        </a:spcBef>
        <a:buNone/>
        <a:defRPr sz="110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73393" indent="-573393" algn="l" defTabSz="2293571" rtl="0" eaLnBrk="1" latinLnBrk="0" hangingPunct="1">
        <a:lnSpc>
          <a:spcPct val="90000"/>
        </a:lnSpc>
        <a:spcBef>
          <a:spcPts val="2508"/>
        </a:spcBef>
        <a:buFont typeface="Arial" panose="020B0604020202020204" pitchFamily="34" charset="0"/>
        <a:buChar char="•"/>
        <a:defRPr sz="7023" kern="1200">
          <a:solidFill>
            <a:schemeClr val="tx1"/>
          </a:solidFill>
          <a:latin typeface="+mn-lt"/>
          <a:ea typeface="+mn-ea"/>
          <a:cs typeface="+mn-cs"/>
        </a:defRPr>
      </a:lvl1pPr>
      <a:lvl2pPr marL="1720179" indent="-573393" algn="l" defTabSz="2293571" rtl="0" eaLnBrk="1" latinLnBrk="0" hangingPunct="1">
        <a:lnSpc>
          <a:spcPct val="90000"/>
        </a:lnSpc>
        <a:spcBef>
          <a:spcPts val="1255"/>
        </a:spcBef>
        <a:buFont typeface="Arial" panose="020B0604020202020204" pitchFamily="34" charset="0"/>
        <a:buChar char="•"/>
        <a:defRPr sz="6020" kern="1200">
          <a:solidFill>
            <a:schemeClr val="tx1"/>
          </a:solidFill>
          <a:latin typeface="+mn-lt"/>
          <a:ea typeface="+mn-ea"/>
          <a:cs typeface="+mn-cs"/>
        </a:defRPr>
      </a:lvl2pPr>
      <a:lvl3pPr marL="2866965" indent="-573393" algn="l" defTabSz="2293571" rtl="0" eaLnBrk="1" latinLnBrk="0" hangingPunct="1">
        <a:lnSpc>
          <a:spcPct val="90000"/>
        </a:lnSpc>
        <a:spcBef>
          <a:spcPts val="1255"/>
        </a:spcBef>
        <a:buFont typeface="Arial" panose="020B0604020202020204" pitchFamily="34" charset="0"/>
        <a:buChar char="•"/>
        <a:defRPr sz="5016" kern="1200">
          <a:solidFill>
            <a:schemeClr val="tx1"/>
          </a:solidFill>
          <a:latin typeface="+mn-lt"/>
          <a:ea typeface="+mn-ea"/>
          <a:cs typeface="+mn-cs"/>
        </a:defRPr>
      </a:lvl3pPr>
      <a:lvl4pPr marL="4013751" indent="-573393" algn="l" defTabSz="2293571" rtl="0" eaLnBrk="1" latinLnBrk="0" hangingPunct="1">
        <a:lnSpc>
          <a:spcPct val="90000"/>
        </a:lnSpc>
        <a:spcBef>
          <a:spcPts val="1255"/>
        </a:spcBef>
        <a:buFont typeface="Arial" panose="020B0604020202020204" pitchFamily="34" charset="0"/>
        <a:buChar char="•"/>
        <a:defRPr sz="4515" kern="1200">
          <a:solidFill>
            <a:schemeClr val="tx1"/>
          </a:solidFill>
          <a:latin typeface="+mn-lt"/>
          <a:ea typeface="+mn-ea"/>
          <a:cs typeface="+mn-cs"/>
        </a:defRPr>
      </a:lvl4pPr>
      <a:lvl5pPr marL="5160536" indent="-573393" algn="l" defTabSz="2293571" rtl="0" eaLnBrk="1" latinLnBrk="0" hangingPunct="1">
        <a:lnSpc>
          <a:spcPct val="90000"/>
        </a:lnSpc>
        <a:spcBef>
          <a:spcPts val="1255"/>
        </a:spcBef>
        <a:buFont typeface="Arial" panose="020B0604020202020204" pitchFamily="34" charset="0"/>
        <a:buChar char="•"/>
        <a:defRPr sz="4515" kern="1200">
          <a:solidFill>
            <a:schemeClr val="tx1"/>
          </a:solidFill>
          <a:latin typeface="+mn-lt"/>
          <a:ea typeface="+mn-ea"/>
          <a:cs typeface="+mn-cs"/>
        </a:defRPr>
      </a:lvl5pPr>
      <a:lvl6pPr marL="6307322" indent="-573393" algn="l" defTabSz="2293571" rtl="0" eaLnBrk="1" latinLnBrk="0" hangingPunct="1">
        <a:lnSpc>
          <a:spcPct val="90000"/>
        </a:lnSpc>
        <a:spcBef>
          <a:spcPts val="1255"/>
        </a:spcBef>
        <a:buFont typeface="Arial" panose="020B0604020202020204" pitchFamily="34" charset="0"/>
        <a:buChar char="•"/>
        <a:defRPr sz="4515" kern="1200">
          <a:solidFill>
            <a:schemeClr val="tx1"/>
          </a:solidFill>
          <a:latin typeface="+mn-lt"/>
          <a:ea typeface="+mn-ea"/>
          <a:cs typeface="+mn-cs"/>
        </a:defRPr>
      </a:lvl6pPr>
      <a:lvl7pPr marL="7454108" indent="-573393" algn="l" defTabSz="2293571" rtl="0" eaLnBrk="1" latinLnBrk="0" hangingPunct="1">
        <a:lnSpc>
          <a:spcPct val="90000"/>
        </a:lnSpc>
        <a:spcBef>
          <a:spcPts val="1255"/>
        </a:spcBef>
        <a:buFont typeface="Arial" panose="020B0604020202020204" pitchFamily="34" charset="0"/>
        <a:buChar char="•"/>
        <a:defRPr sz="4515" kern="1200">
          <a:solidFill>
            <a:schemeClr val="tx1"/>
          </a:solidFill>
          <a:latin typeface="+mn-lt"/>
          <a:ea typeface="+mn-ea"/>
          <a:cs typeface="+mn-cs"/>
        </a:defRPr>
      </a:lvl7pPr>
      <a:lvl8pPr marL="8600893" indent="-573393" algn="l" defTabSz="2293571" rtl="0" eaLnBrk="1" latinLnBrk="0" hangingPunct="1">
        <a:lnSpc>
          <a:spcPct val="90000"/>
        </a:lnSpc>
        <a:spcBef>
          <a:spcPts val="1255"/>
        </a:spcBef>
        <a:buFont typeface="Arial" panose="020B0604020202020204" pitchFamily="34" charset="0"/>
        <a:buChar char="•"/>
        <a:defRPr sz="4515" kern="1200">
          <a:solidFill>
            <a:schemeClr val="tx1"/>
          </a:solidFill>
          <a:latin typeface="+mn-lt"/>
          <a:ea typeface="+mn-ea"/>
          <a:cs typeface="+mn-cs"/>
        </a:defRPr>
      </a:lvl8pPr>
      <a:lvl9pPr marL="9747679" indent="-573393" algn="l" defTabSz="2293571" rtl="0" eaLnBrk="1" latinLnBrk="0" hangingPunct="1">
        <a:lnSpc>
          <a:spcPct val="90000"/>
        </a:lnSpc>
        <a:spcBef>
          <a:spcPts val="1255"/>
        </a:spcBef>
        <a:buFont typeface="Arial" panose="020B0604020202020204" pitchFamily="34" charset="0"/>
        <a:buChar char="•"/>
        <a:defRPr sz="45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93571" rtl="0" eaLnBrk="1" latinLnBrk="0" hangingPunct="1">
        <a:defRPr sz="4515" kern="1200">
          <a:solidFill>
            <a:schemeClr val="tx1"/>
          </a:solidFill>
          <a:latin typeface="+mn-lt"/>
          <a:ea typeface="+mn-ea"/>
          <a:cs typeface="+mn-cs"/>
        </a:defRPr>
      </a:lvl1pPr>
      <a:lvl2pPr marL="1146786" algn="l" defTabSz="2293571" rtl="0" eaLnBrk="1" latinLnBrk="0" hangingPunct="1">
        <a:defRPr sz="4515" kern="1200">
          <a:solidFill>
            <a:schemeClr val="tx1"/>
          </a:solidFill>
          <a:latin typeface="+mn-lt"/>
          <a:ea typeface="+mn-ea"/>
          <a:cs typeface="+mn-cs"/>
        </a:defRPr>
      </a:lvl2pPr>
      <a:lvl3pPr marL="2293571" algn="l" defTabSz="2293571" rtl="0" eaLnBrk="1" latinLnBrk="0" hangingPunct="1">
        <a:defRPr sz="4515" kern="1200">
          <a:solidFill>
            <a:schemeClr val="tx1"/>
          </a:solidFill>
          <a:latin typeface="+mn-lt"/>
          <a:ea typeface="+mn-ea"/>
          <a:cs typeface="+mn-cs"/>
        </a:defRPr>
      </a:lvl3pPr>
      <a:lvl4pPr marL="3440357" algn="l" defTabSz="2293571" rtl="0" eaLnBrk="1" latinLnBrk="0" hangingPunct="1">
        <a:defRPr sz="4515" kern="1200">
          <a:solidFill>
            <a:schemeClr val="tx1"/>
          </a:solidFill>
          <a:latin typeface="+mn-lt"/>
          <a:ea typeface="+mn-ea"/>
          <a:cs typeface="+mn-cs"/>
        </a:defRPr>
      </a:lvl4pPr>
      <a:lvl5pPr marL="4587143" algn="l" defTabSz="2293571" rtl="0" eaLnBrk="1" latinLnBrk="0" hangingPunct="1">
        <a:defRPr sz="4515" kern="1200">
          <a:solidFill>
            <a:schemeClr val="tx1"/>
          </a:solidFill>
          <a:latin typeface="+mn-lt"/>
          <a:ea typeface="+mn-ea"/>
          <a:cs typeface="+mn-cs"/>
        </a:defRPr>
      </a:lvl5pPr>
      <a:lvl6pPr marL="5733929" algn="l" defTabSz="2293571" rtl="0" eaLnBrk="1" latinLnBrk="0" hangingPunct="1">
        <a:defRPr sz="4515" kern="1200">
          <a:solidFill>
            <a:schemeClr val="tx1"/>
          </a:solidFill>
          <a:latin typeface="+mn-lt"/>
          <a:ea typeface="+mn-ea"/>
          <a:cs typeface="+mn-cs"/>
        </a:defRPr>
      </a:lvl6pPr>
      <a:lvl7pPr marL="6880714" algn="l" defTabSz="2293571" rtl="0" eaLnBrk="1" latinLnBrk="0" hangingPunct="1">
        <a:defRPr sz="4515" kern="1200">
          <a:solidFill>
            <a:schemeClr val="tx1"/>
          </a:solidFill>
          <a:latin typeface="+mn-lt"/>
          <a:ea typeface="+mn-ea"/>
          <a:cs typeface="+mn-cs"/>
        </a:defRPr>
      </a:lvl7pPr>
      <a:lvl8pPr marL="8027500" algn="l" defTabSz="2293571" rtl="0" eaLnBrk="1" latinLnBrk="0" hangingPunct="1">
        <a:defRPr sz="4515" kern="1200">
          <a:solidFill>
            <a:schemeClr val="tx1"/>
          </a:solidFill>
          <a:latin typeface="+mn-lt"/>
          <a:ea typeface="+mn-ea"/>
          <a:cs typeface="+mn-cs"/>
        </a:defRPr>
      </a:lvl8pPr>
      <a:lvl9pPr marL="9174286" algn="l" defTabSz="2293571" rtl="0" eaLnBrk="1" latinLnBrk="0" hangingPunct="1">
        <a:defRPr sz="45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Box 494"/>
          <p:cNvSpPr txBox="1">
            <a:spLocks noChangeArrowheads="1"/>
          </p:cNvSpPr>
          <p:nvPr/>
        </p:nvSpPr>
        <p:spPr bwMode="auto">
          <a:xfrm>
            <a:off x="0" y="42290997"/>
            <a:ext cx="32399288" cy="707216"/>
          </a:xfrm>
          <a:prstGeom prst="rect">
            <a:avLst/>
          </a:prstGeom>
          <a:solidFill>
            <a:srgbClr val="002060"/>
          </a:solidFill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61642" tIns="80821" rIns="161642" bIns="80821">
            <a:spAutoFit/>
          </a:bodyPr>
          <a:lstStyle>
            <a:lvl1pPr>
              <a:spcBef>
                <a:spcPct val="20000"/>
              </a:spcBef>
              <a:buChar char="•"/>
              <a:defRPr sz="179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15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35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535" dirty="0">
                <a:solidFill>
                  <a:srgbClr val="FFFF00"/>
                </a:solidFill>
                <a:latin typeface="Arial" panose="020B0604020202020204" pitchFamily="34" charset="0"/>
              </a:rPr>
              <a:t>Author’s address and email:</a:t>
            </a:r>
          </a:p>
        </p:txBody>
      </p:sp>
      <p:sp>
        <p:nvSpPr>
          <p:cNvPr id="5" name="Text Box 77"/>
          <p:cNvSpPr txBox="1">
            <a:spLocks noChangeArrowheads="1"/>
          </p:cNvSpPr>
          <p:nvPr/>
        </p:nvSpPr>
        <p:spPr bwMode="auto">
          <a:xfrm>
            <a:off x="908640" y="14559889"/>
            <a:ext cx="30582011" cy="182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161642" tIns="80821" rIns="161642" bIns="80821">
            <a:spAutoFit/>
          </a:bodyPr>
          <a:lstStyle>
            <a:lvl1pPr>
              <a:spcBef>
                <a:spcPct val="20000"/>
              </a:spcBef>
              <a:buChar char="•"/>
              <a:defRPr sz="179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15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35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949" b="1" dirty="0">
                <a:latin typeface="Arial" panose="020B0604020202020204" pitchFamily="34" charset="0"/>
                <a:cs typeface="Arial" panose="020B0604020202020204" pitchFamily="34" charset="0"/>
              </a:rPr>
              <a:t>ABSTRACT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1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040" dirty="0">
                <a:latin typeface="Arial" panose="020B0604020202020204" pitchFamily="34" charset="0"/>
                <a:cs typeface="Arial" panose="020B0604020202020204" pitchFamily="34" charset="0"/>
              </a:rPr>
              <a:t>This is a suggested template for preparing posters.</a:t>
            </a:r>
          </a:p>
        </p:txBody>
      </p:sp>
      <p:sp>
        <p:nvSpPr>
          <p:cNvPr id="7" name="Rectangle 510"/>
          <p:cNvSpPr>
            <a:spLocks noChangeArrowheads="1"/>
          </p:cNvSpPr>
          <p:nvPr/>
        </p:nvSpPr>
        <p:spPr bwMode="auto">
          <a:xfrm>
            <a:off x="908640" y="18556781"/>
            <a:ext cx="30582011" cy="18265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61642" tIns="80821" rIns="161642" bIns="80821">
            <a:spAutoFit/>
          </a:bodyPr>
          <a:lstStyle/>
          <a:p>
            <a:pPr marL="808181" indent="-808181" algn="just">
              <a:defRPr/>
            </a:pPr>
            <a:r>
              <a:rPr lang="en-US" sz="4949" b="1" cap="all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808181" indent="-808181" algn="just">
              <a:defRPr/>
            </a:pPr>
            <a:endParaRPr lang="en-US" sz="181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808181" algn="just">
              <a:defRPr/>
            </a:pPr>
            <a:r>
              <a:rPr lang="en-US" sz="4040" dirty="0">
                <a:latin typeface="Arial" panose="020B0604020202020204" pitchFamily="34" charset="0"/>
                <a:cs typeface="Arial" panose="020B0604020202020204" pitchFamily="34" charset="0"/>
              </a:rPr>
              <a:t>Posters are created using the software program Microsoft PowerPoint.</a:t>
            </a:r>
          </a:p>
        </p:txBody>
      </p:sp>
      <p:sp>
        <p:nvSpPr>
          <p:cNvPr id="8" name="Rectangle 510"/>
          <p:cNvSpPr>
            <a:spLocks noChangeArrowheads="1"/>
          </p:cNvSpPr>
          <p:nvPr/>
        </p:nvSpPr>
        <p:spPr bwMode="auto">
          <a:xfrm>
            <a:off x="908640" y="22438782"/>
            <a:ext cx="30582011" cy="18265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61642" tIns="80821" rIns="161642" bIns="80821">
            <a:spAutoFit/>
          </a:bodyPr>
          <a:lstStyle/>
          <a:p>
            <a:pPr marL="808181" indent="-808181" algn="just">
              <a:defRPr/>
            </a:pPr>
            <a:r>
              <a:rPr lang="en-US" sz="4949" b="1" cap="all" dirty="0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</a:p>
          <a:p>
            <a:pPr marL="808181" indent="-808181" algn="just">
              <a:defRPr/>
            </a:pPr>
            <a:endParaRPr lang="en-US" sz="181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808181" algn="just">
              <a:defRPr/>
            </a:pPr>
            <a:r>
              <a:rPr lang="en-US" sz="4040" dirty="0">
                <a:latin typeface="Arial" panose="020B0604020202020204" pitchFamily="34" charset="0"/>
                <a:cs typeface="Arial" panose="020B0604020202020204" pitchFamily="34" charset="0"/>
              </a:rPr>
              <a:t>Posters are created using the software program Microsoft PowerPoint.</a:t>
            </a:r>
          </a:p>
        </p:txBody>
      </p:sp>
      <p:sp>
        <p:nvSpPr>
          <p:cNvPr id="9" name="Rectangle 510"/>
          <p:cNvSpPr>
            <a:spLocks noChangeArrowheads="1"/>
          </p:cNvSpPr>
          <p:nvPr/>
        </p:nvSpPr>
        <p:spPr bwMode="auto">
          <a:xfrm>
            <a:off x="908639" y="26155590"/>
            <a:ext cx="30582011" cy="18265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61642" tIns="80821" rIns="161642" bIns="80821">
            <a:spAutoFit/>
          </a:bodyPr>
          <a:lstStyle/>
          <a:p>
            <a:pPr marL="808181" indent="-808181" algn="just">
              <a:defRPr/>
            </a:pPr>
            <a:r>
              <a:rPr lang="en-US" sz="4949" b="1" cap="all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  <a:p>
            <a:pPr marL="808181" indent="-808181" algn="just">
              <a:defRPr/>
            </a:pPr>
            <a:endParaRPr lang="en-US" sz="181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808181" algn="just">
              <a:defRPr/>
            </a:pPr>
            <a:r>
              <a:rPr lang="en-US" sz="4040" dirty="0">
                <a:latin typeface="Arial" panose="020B0604020202020204" pitchFamily="34" charset="0"/>
                <a:cs typeface="Arial" panose="020B0604020202020204" pitchFamily="34" charset="0"/>
              </a:rPr>
              <a:t>Posters are created using the software program Microsoft PowerPoint.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BE82048-B784-4273-8ABE-C40A122642B9}"/>
              </a:ext>
            </a:extLst>
          </p:cNvPr>
          <p:cNvSpPr txBox="1"/>
          <p:nvPr/>
        </p:nvSpPr>
        <p:spPr>
          <a:xfrm>
            <a:off x="908639" y="4734014"/>
            <a:ext cx="30582012" cy="36810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Paper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Paper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Paper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pt-BR" sz="106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6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Paper</a:t>
            </a:r>
            <a:endParaRPr lang="pt-BR" sz="10600" dirty="0">
              <a:solidFill>
                <a:srgbClr val="008000"/>
              </a:solidFill>
              <a:latin typeface="Bahnschrift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23F771CA-C2AD-45AF-9406-A19203A20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8189" y="10017823"/>
            <a:ext cx="27624506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en-GB" altLang="pt-BR" sz="5000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Name O. Author 1          Name O. Author 2          …          Name O. Author n</a:t>
            </a:r>
          </a:p>
          <a:p>
            <a:pPr algn="ctr">
              <a:spcBef>
                <a:spcPts val="0"/>
              </a:spcBef>
              <a:spcAft>
                <a:spcPts val="1200"/>
              </a:spcAft>
            </a:pPr>
            <a:endParaRPr lang="en-GB" altLang="pt-BR" sz="5000" b="1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en-GB" altLang="pt-BR" sz="5000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123045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CLP2022TemplateReinhardtVersionPoster" id="{DA239B7D-2050-9C4E-BA92-01FDAA37E515}" vid="{EE702CD7-F0A4-8D4C-AA2D-88D36D31A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ICLP2022_Poster_Template</Template>
  <TotalTime>626</TotalTime>
  <Words>82</Words>
  <Application>Microsoft Office PowerPoint</Application>
  <PresentationFormat>Personalizar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Bahnschrift</vt:lpstr>
      <vt:lpstr>Calibri</vt:lpstr>
      <vt:lpstr>Tahoma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Hélio Eiji Sueta</dc:creator>
  <cp:lastModifiedBy>Milton Shigihara</cp:lastModifiedBy>
  <cp:revision>38</cp:revision>
  <dcterms:created xsi:type="dcterms:W3CDTF">2022-09-12T12:30:35Z</dcterms:created>
  <dcterms:modified xsi:type="dcterms:W3CDTF">2026-08-04T15:25:41Z</dcterms:modified>
</cp:coreProperties>
</file>